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sldIdLst>
    <p:sldId id="37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3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presProps" Target="pres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viewProps" Target="viewProps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34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69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462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1722"/>
      </p:ext>
    </p:extLst>
  </p:cSld>
  <p:clrMapOvr>
    <a:masterClrMapping/>
  </p:clrMapOvr>
  <p:transition spd="med">
    <p:pull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113825"/>
      </p:ext>
    </p:extLst>
  </p:cSld>
  <p:clrMapOvr>
    <a:masterClrMapping/>
  </p:clrMapOvr>
  <p:transition spd="med">
    <p:pull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76941415"/>
      </p:ext>
    </p:extLst>
  </p:cSld>
  <p:clrMapOvr>
    <a:masterClrMapping/>
  </p:clrMapOvr>
  <p:transition spd="med">
    <p:pull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826977"/>
      </p:ext>
    </p:extLst>
  </p:cSld>
  <p:clrMapOvr>
    <a:masterClrMapping/>
  </p:clrMapOvr>
  <p:transition spd="med">
    <p:pull dir="r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51594"/>
      </p:ext>
    </p:extLst>
  </p:cSld>
  <p:clrMapOvr>
    <a:masterClrMapping/>
  </p:clrMapOvr>
  <p:transition spd="med">
    <p:pull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391371"/>
      </p:ext>
    </p:extLst>
  </p:cSld>
  <p:clrMapOvr>
    <a:masterClrMapping/>
  </p:clrMapOvr>
  <p:transition spd="med">
    <p:pull dir="r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963232"/>
      </p:ext>
    </p:extLst>
  </p:cSld>
  <p:clrMapOvr>
    <a:masterClrMapping/>
  </p:clrMapOvr>
  <p:transition spd="med">
    <p:pull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47010998"/>
      </p:ext>
    </p:extLst>
  </p:cSld>
  <p:clrMapOvr>
    <a:masterClrMapping/>
  </p:clrMapOvr>
  <p:transition spd="med">
    <p:pull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42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33209345"/>
      </p:ext>
    </p:extLst>
  </p:cSld>
  <p:clrMapOvr>
    <a:masterClrMapping/>
  </p:clrMapOvr>
  <p:transition spd="med">
    <p:pull dir="r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975515"/>
      </p:ext>
    </p:extLst>
  </p:cSld>
  <p:clrMapOvr>
    <a:masterClrMapping/>
  </p:clrMapOvr>
  <p:transition spd="med">
    <p:pull dir="r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228600"/>
            <a:ext cx="25908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75692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423884"/>
      </p:ext>
    </p:extLst>
  </p:cSld>
  <p:clrMapOvr>
    <a:masterClrMapping/>
  </p:clrMapOvr>
  <p:transition spd="med">
    <p:pull dir="r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685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914400" y="1295400"/>
            <a:ext cx="10363200" cy="4800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505753442"/>
      </p:ext>
    </p:extLst>
  </p:cSld>
  <p:clrMapOvr>
    <a:masterClrMapping/>
  </p:clrMapOvr>
  <p:transition spd="med">
    <p:pull dir="r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424197"/>
      </p:ext>
    </p:extLst>
  </p:cSld>
  <p:clrMapOvr>
    <a:masterClrMapping/>
  </p:clrMapOvr>
  <p:transition spd="med">
    <p:pull dir="r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753907"/>
      </p:ext>
    </p:extLst>
  </p:cSld>
  <p:clrMapOvr>
    <a:masterClrMapping/>
  </p:clrMapOvr>
  <p:transition spd="med">
    <p:pull dir="r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9783383"/>
      </p:ext>
    </p:extLst>
  </p:cSld>
  <p:clrMapOvr>
    <a:masterClrMapping/>
  </p:clrMapOvr>
  <p:transition spd="med">
    <p:pull dir="rd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08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401331"/>
      </p:ext>
    </p:extLst>
  </p:cSld>
  <p:clrMapOvr>
    <a:masterClrMapping/>
  </p:clrMapOvr>
  <p:transition spd="med">
    <p:pull dir="rd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309258"/>
      </p:ext>
    </p:extLst>
  </p:cSld>
  <p:clrMapOvr>
    <a:masterClrMapping/>
  </p:clrMapOvr>
  <p:transition spd="med">
    <p:pull dir="rd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697269"/>
      </p:ext>
    </p:extLst>
  </p:cSld>
  <p:clrMapOvr>
    <a:masterClrMapping/>
  </p:clrMapOvr>
  <p:transition spd="med">
    <p:pull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2109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65634"/>
      </p:ext>
    </p:extLst>
  </p:cSld>
  <p:clrMapOvr>
    <a:masterClrMapping/>
  </p:clrMapOvr>
  <p:transition spd="med">
    <p:pull dir="r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37283675"/>
      </p:ext>
    </p:extLst>
  </p:cSld>
  <p:clrMapOvr>
    <a:masterClrMapping/>
  </p:clrMapOvr>
  <p:transition spd="med">
    <p:pull dir="r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6770105"/>
      </p:ext>
    </p:extLst>
  </p:cSld>
  <p:clrMapOvr>
    <a:masterClrMapping/>
  </p:clrMapOvr>
  <p:transition spd="med">
    <p:pull dir="r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253190"/>
      </p:ext>
    </p:extLst>
  </p:cSld>
  <p:clrMapOvr>
    <a:masterClrMapping/>
  </p:clrMapOvr>
  <p:transition spd="med">
    <p:pull dir="r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228600"/>
            <a:ext cx="25908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75692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942485"/>
      </p:ext>
    </p:extLst>
  </p:cSld>
  <p:clrMapOvr>
    <a:masterClrMapping/>
  </p:clrMapOvr>
  <p:transition spd="med">
    <p:pull dir="rd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685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914400" y="1295400"/>
            <a:ext cx="10363200" cy="4800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4121539531"/>
      </p:ext>
    </p:extLst>
  </p:cSld>
  <p:clrMapOvr>
    <a:masterClrMapping/>
  </p:clrMapOvr>
  <p:transition spd="med">
    <p:pull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04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53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864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06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71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24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1EF26-7374-4FA5-B653-570D5357CC65}" type="datetimeFigureOut">
              <a:rPr lang="zh-TW" altLang="en-US" smtClean="0"/>
              <a:t>2018-09-13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CDC80-A261-4881-97F2-340EB003C8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ChangeArrowheads="1"/>
          </p:cNvSpPr>
          <p:nvPr userDrawn="1"/>
        </p:nvSpPr>
        <p:spPr bwMode="auto">
          <a:xfrm rot="-5400000">
            <a:off x="6019800" y="-6019800"/>
            <a:ext cx="152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27" name="Rectangle 35"/>
          <p:cNvSpPr>
            <a:spLocks noChangeArrowheads="1"/>
          </p:cNvSpPr>
          <p:nvPr userDrawn="1"/>
        </p:nvSpPr>
        <p:spPr bwMode="auto">
          <a:xfrm rot="-5400000">
            <a:off x="5638800" y="-5430837"/>
            <a:ext cx="914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AutoShape 15"/>
          <p:cNvSpPr>
            <a:spLocks noChangeArrowheads="1"/>
          </p:cNvSpPr>
          <p:nvPr userDrawn="1"/>
        </p:nvSpPr>
        <p:spPr bwMode="auto">
          <a:xfrm>
            <a:off x="368300" y="996951"/>
            <a:ext cx="11406717" cy="3865563"/>
          </a:xfrm>
          <a:prstGeom prst="roundRect">
            <a:avLst>
              <a:gd name="adj" fmla="val 5894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95400"/>
            <a:ext cx="10363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1" name="Rectangle 33"/>
          <p:cNvSpPr>
            <a:spLocks noChangeArrowheads="1"/>
          </p:cNvSpPr>
          <p:nvPr userDrawn="1"/>
        </p:nvSpPr>
        <p:spPr bwMode="auto">
          <a:xfrm>
            <a:off x="0" y="1176339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sp>
        <p:nvSpPr>
          <p:cNvPr id="1032" name="Rectangle 36"/>
          <p:cNvSpPr>
            <a:spLocks noChangeArrowheads="1"/>
          </p:cNvSpPr>
          <p:nvPr userDrawn="1"/>
        </p:nvSpPr>
        <p:spPr bwMode="auto">
          <a:xfrm>
            <a:off x="11785600" y="1190626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solidFill>
                <a:srgbClr val="000000"/>
              </a:solidFill>
            </a:endParaRPr>
          </a:p>
        </p:txBody>
      </p:sp>
      <p:grpSp>
        <p:nvGrpSpPr>
          <p:cNvPr id="1033" name="Group 38"/>
          <p:cNvGrpSpPr>
            <a:grpSpLocks/>
          </p:cNvGrpSpPr>
          <p:nvPr userDrawn="1"/>
        </p:nvGrpSpPr>
        <p:grpSpPr bwMode="auto">
          <a:xfrm>
            <a:off x="273051" y="6172200"/>
            <a:ext cx="11512549" cy="590550"/>
            <a:chOff x="129" y="3939"/>
            <a:chExt cx="5439" cy="372"/>
          </a:xfrm>
        </p:grpSpPr>
        <p:sp>
          <p:nvSpPr>
            <p:cNvPr id="1034" name="Line 39"/>
            <p:cNvSpPr>
              <a:spLocks noChangeShapeType="1"/>
            </p:cNvSpPr>
            <p:nvPr userDrawn="1"/>
          </p:nvSpPr>
          <p:spPr bwMode="auto">
            <a:xfrm>
              <a:off x="1356" y="3959"/>
              <a:ext cx="4212" cy="0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pic>
          <p:nvPicPr>
            <p:cNvPr id="1035" name="Picture 41" descr="D:\PPT\Logo\深色直右商標.gif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" y="3939"/>
              <a:ext cx="110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376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 dir="r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ChangeArrowheads="1"/>
          </p:cNvSpPr>
          <p:nvPr userDrawn="1"/>
        </p:nvSpPr>
        <p:spPr bwMode="auto">
          <a:xfrm rot="-5400000">
            <a:off x="6019800" y="-6019800"/>
            <a:ext cx="152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27" name="Rectangle 35"/>
          <p:cNvSpPr>
            <a:spLocks noChangeArrowheads="1"/>
          </p:cNvSpPr>
          <p:nvPr userDrawn="1"/>
        </p:nvSpPr>
        <p:spPr bwMode="auto">
          <a:xfrm rot="-5400000">
            <a:off x="5638800" y="-5430837"/>
            <a:ext cx="914400" cy="1219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1036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AutoShape 15"/>
          <p:cNvSpPr>
            <a:spLocks noChangeArrowheads="1"/>
          </p:cNvSpPr>
          <p:nvPr userDrawn="1"/>
        </p:nvSpPr>
        <p:spPr bwMode="auto">
          <a:xfrm>
            <a:off x="368300" y="996951"/>
            <a:ext cx="11406717" cy="3865563"/>
          </a:xfrm>
          <a:prstGeom prst="roundRect">
            <a:avLst>
              <a:gd name="adj" fmla="val 5894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95400"/>
            <a:ext cx="10363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1" name="Rectangle 33"/>
          <p:cNvSpPr>
            <a:spLocks noChangeArrowheads="1"/>
          </p:cNvSpPr>
          <p:nvPr userDrawn="1"/>
        </p:nvSpPr>
        <p:spPr bwMode="auto">
          <a:xfrm>
            <a:off x="0" y="1176339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32" name="Rectangle 36"/>
          <p:cNvSpPr>
            <a:spLocks noChangeArrowheads="1"/>
          </p:cNvSpPr>
          <p:nvPr userDrawn="1"/>
        </p:nvSpPr>
        <p:spPr bwMode="auto">
          <a:xfrm>
            <a:off x="11785600" y="1190626"/>
            <a:ext cx="4064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1033" name="Group 38"/>
          <p:cNvGrpSpPr>
            <a:grpSpLocks/>
          </p:cNvGrpSpPr>
          <p:nvPr userDrawn="1"/>
        </p:nvGrpSpPr>
        <p:grpSpPr bwMode="auto">
          <a:xfrm>
            <a:off x="273051" y="6172200"/>
            <a:ext cx="11512549" cy="590550"/>
            <a:chOff x="129" y="3939"/>
            <a:chExt cx="5439" cy="372"/>
          </a:xfrm>
        </p:grpSpPr>
        <p:sp>
          <p:nvSpPr>
            <p:cNvPr id="1034" name="Line 39"/>
            <p:cNvSpPr>
              <a:spLocks noChangeShapeType="1"/>
            </p:cNvSpPr>
            <p:nvPr userDrawn="1"/>
          </p:nvSpPr>
          <p:spPr bwMode="auto">
            <a:xfrm>
              <a:off x="1356" y="3959"/>
              <a:ext cx="4212" cy="0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pic>
          <p:nvPicPr>
            <p:cNvPr id="1035" name="Picture 41" descr="D:\PPT\Logo\深色直右商標.gif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" y="3939"/>
              <a:ext cx="110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27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 dir="r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31"/>
          <p:cNvGrpSpPr>
            <a:grpSpLocks/>
          </p:cNvGrpSpPr>
          <p:nvPr/>
        </p:nvGrpSpPr>
        <p:grpSpPr bwMode="auto">
          <a:xfrm>
            <a:off x="1408112" y="19050"/>
            <a:ext cx="9259888" cy="6838950"/>
            <a:chOff x="-73" y="12"/>
            <a:chExt cx="5833" cy="4308"/>
          </a:xfrm>
        </p:grpSpPr>
        <p:grpSp>
          <p:nvGrpSpPr>
            <p:cNvPr id="2057" name="Group 128"/>
            <p:cNvGrpSpPr>
              <a:grpSpLocks/>
            </p:cNvGrpSpPr>
            <p:nvPr/>
          </p:nvGrpSpPr>
          <p:grpSpPr bwMode="auto">
            <a:xfrm>
              <a:off x="-73" y="12"/>
              <a:ext cx="5833" cy="4308"/>
              <a:chOff x="-73" y="12"/>
              <a:chExt cx="5833" cy="4308"/>
            </a:xfrm>
          </p:grpSpPr>
          <p:sp>
            <p:nvSpPr>
              <p:cNvPr id="2059" name="Rectangle 22"/>
              <p:cNvSpPr>
                <a:spLocks noChangeArrowheads="1"/>
              </p:cNvSpPr>
              <p:nvPr/>
            </p:nvSpPr>
            <p:spPr bwMode="auto">
              <a:xfrm>
                <a:off x="-73" y="12"/>
                <a:ext cx="5760" cy="2227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Blip>
                    <a:blip r:embed="rId2"/>
                  </a:buBlip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 sz="2400">
                  <a:ea typeface="新細明體" panose="02020500000000000000" pitchFamily="18" charset="-120"/>
                </a:endParaRPr>
              </a:p>
            </p:txBody>
          </p:sp>
          <p:sp>
            <p:nvSpPr>
              <p:cNvPr id="2060" name="Rectangle 124"/>
              <p:cNvSpPr>
                <a:spLocks noChangeArrowheads="1"/>
              </p:cNvSpPr>
              <p:nvPr/>
            </p:nvSpPr>
            <p:spPr bwMode="auto">
              <a:xfrm>
                <a:off x="0" y="2179"/>
                <a:ext cx="5760" cy="21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Blip>
                    <a:blip r:embed="rId2"/>
                  </a:buBlip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 sz="2400"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061" name="Group 123"/>
              <p:cNvGrpSpPr>
                <a:grpSpLocks/>
              </p:cNvGrpSpPr>
              <p:nvPr/>
            </p:nvGrpSpPr>
            <p:grpSpPr bwMode="auto">
              <a:xfrm rot="10800000">
                <a:off x="5144" y="115"/>
                <a:ext cx="490" cy="2017"/>
                <a:chOff x="0" y="2154"/>
                <a:chExt cx="1440" cy="2006"/>
              </a:xfrm>
            </p:grpSpPr>
            <p:sp>
              <p:nvSpPr>
                <p:cNvPr id="2062" name="Rectangle 109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406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3" name="Rectangle 112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229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4" name="Rectangle 113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053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5" name="Rectangle 114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877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6" name="Rectangle 115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701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7" name="Rectangle 116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525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8" name="Rectangle 117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348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9" name="Rectangle 118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172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0" name="Rectangle 119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996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1" name="Rectangle 120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820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2" name="Rectangle 121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644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3" name="Rectangle 122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468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</p:grpSp>
        </p:grpSp>
        <p:sp>
          <p:nvSpPr>
            <p:cNvPr id="2058" name="Rectangle 17"/>
            <p:cNvSpPr>
              <a:spLocks noChangeArrowheads="1"/>
            </p:cNvSpPr>
            <p:nvPr/>
          </p:nvSpPr>
          <p:spPr bwMode="auto">
            <a:xfrm>
              <a:off x="504" y="344"/>
              <a:ext cx="4751" cy="1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>
              <a:lvl1pPr marL="342900" indent="-342900"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dirty="0">
                  <a:latin typeface="標楷體" panose="03000509000000000000" pitchFamily="65" charset="-120"/>
                </a:rPr>
                <a:t>使用教材：</a:t>
              </a:r>
              <a:r>
                <a:rPr lang="en-US" altLang="zh-TW" sz="2800" b="1" dirty="0">
                  <a:ea typeface="新細明體" panose="02020500000000000000" pitchFamily="18" charset="-120"/>
                </a:rPr>
                <a:t>Python </a:t>
              </a:r>
              <a:r>
                <a:rPr lang="zh-TW" altLang="en-US" sz="2800" b="1" dirty="0">
                  <a:ea typeface="新細明體" panose="02020500000000000000" pitchFamily="18" charset="-120"/>
                </a:rPr>
                <a:t>程式設計入門 金融商管實務</a:t>
              </a:r>
              <a:endParaRPr lang="en-US" altLang="zh-TW" sz="2800" b="1" dirty="0">
                <a:ea typeface="新細明體" panose="02020500000000000000" pitchFamily="18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b="1" dirty="0">
                  <a:ea typeface="新細明體" panose="02020500000000000000" pitchFamily="18" charset="-120"/>
                </a:rPr>
                <a:t>案例 </a:t>
              </a:r>
              <a:r>
                <a:rPr lang="zh-TW" altLang="en-US" sz="2800" b="1" dirty="0">
                  <a:ea typeface="新細明體" panose="02020500000000000000" pitchFamily="18" charset="-120"/>
                </a:rPr>
                <a:t>第三版</a:t>
              </a:r>
              <a:endParaRPr lang="en-US" altLang="zh-TW" sz="2800" b="1" dirty="0">
                <a:ea typeface="新細明體" panose="02020500000000000000" pitchFamily="18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endParaRPr lang="en-US" altLang="zh-TW" sz="2800" b="1" dirty="0">
                <a:latin typeface="標楷體" panose="03000509000000000000" pitchFamily="65" charset="-120"/>
              </a:endParaRPr>
            </a:p>
            <a:p>
              <a:pPr marL="0" lvl="2" eaLnBrk="1" hangingPunct="1">
                <a:spcBef>
                  <a:spcPct val="0"/>
                </a:spcBef>
                <a:buNone/>
              </a:pPr>
              <a:r>
                <a:rPr lang="zh-TW" altLang="en-US" sz="2800" b="1" dirty="0">
                  <a:latin typeface="標楷體" panose="03000509000000000000" pitchFamily="65" charset="-120"/>
                </a:rPr>
                <a:t>作者</a:t>
              </a:r>
              <a:r>
                <a:rPr lang="en-US" altLang="zh-TW" sz="2800" b="1" dirty="0">
                  <a:latin typeface="標楷體" panose="03000509000000000000" pitchFamily="65" charset="-120"/>
                </a:rPr>
                <a:t>: </a:t>
              </a:r>
              <a:r>
                <a:rPr lang="zh-TW" altLang="en-US" sz="2800" b="1" dirty="0">
                  <a:latin typeface="標楷體" panose="03000509000000000000" pitchFamily="65" charset="-120"/>
                </a:rPr>
                <a:t>林萍珍</a:t>
              </a:r>
              <a:endParaRPr lang="zh-TW" altLang="en-US" sz="4000" dirty="0">
                <a:latin typeface="標楷體" panose="03000509000000000000" pitchFamily="65" charset="-120"/>
              </a:endParaRPr>
            </a:p>
          </p:txBody>
        </p:sp>
      </p:grpSp>
      <p:pic>
        <p:nvPicPr>
          <p:cNvPr id="2051" name="Picture 7" descr="D:\PPT\Logo\深色直右商標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5486401"/>
            <a:ext cx="2895600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125"/>
          <p:cNvGrpSpPr>
            <a:grpSpLocks/>
          </p:cNvGrpSpPr>
          <p:nvPr/>
        </p:nvGrpSpPr>
        <p:grpSpPr bwMode="auto">
          <a:xfrm>
            <a:off x="1538289" y="582614"/>
            <a:ext cx="623887" cy="663575"/>
            <a:chOff x="200" y="1575"/>
            <a:chExt cx="393" cy="418"/>
          </a:xfrm>
        </p:grpSpPr>
        <p:sp>
          <p:nvSpPr>
            <p:cNvPr id="2054" name="Rectangle 106"/>
            <p:cNvSpPr>
              <a:spLocks noChangeArrowheads="1"/>
            </p:cNvSpPr>
            <p:nvPr/>
          </p:nvSpPr>
          <p:spPr bwMode="auto">
            <a:xfrm>
              <a:off x="200" y="1738"/>
              <a:ext cx="254" cy="255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  <p:sp>
          <p:nvSpPr>
            <p:cNvPr id="2055" name="Rectangle 107"/>
            <p:cNvSpPr>
              <a:spLocks noChangeArrowheads="1"/>
            </p:cNvSpPr>
            <p:nvPr/>
          </p:nvSpPr>
          <p:spPr bwMode="auto">
            <a:xfrm>
              <a:off x="258" y="1575"/>
              <a:ext cx="254" cy="25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  <p:sp>
          <p:nvSpPr>
            <p:cNvPr id="2056" name="Rectangle 108"/>
            <p:cNvSpPr>
              <a:spLocks noChangeArrowheads="1"/>
            </p:cNvSpPr>
            <p:nvPr/>
          </p:nvSpPr>
          <p:spPr bwMode="auto">
            <a:xfrm>
              <a:off x="338" y="1686"/>
              <a:ext cx="255" cy="25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18" y="2673464"/>
            <a:ext cx="2833695" cy="39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5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86" t="12249" r="18618" b="5875"/>
          <a:stretch/>
        </p:blipFill>
        <p:spPr>
          <a:xfrm>
            <a:off x="2738650" y="1135245"/>
            <a:ext cx="6714699" cy="48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0399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44" t="35560" r="21975" b="34873"/>
          <a:stretch/>
        </p:blipFill>
        <p:spPr>
          <a:xfrm>
            <a:off x="1598366" y="1269240"/>
            <a:ext cx="8951090" cy="25930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0770" t="14692" r="22064" b="67771"/>
          <a:stretch/>
        </p:blipFill>
        <p:spPr>
          <a:xfrm>
            <a:off x="1625268" y="3862317"/>
            <a:ext cx="8941464" cy="15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129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04" t="11964" r="20696" b="7581"/>
          <a:stretch/>
        </p:blipFill>
        <p:spPr>
          <a:xfrm>
            <a:off x="2929720" y="1092631"/>
            <a:ext cx="6332560" cy="48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057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04" t="27316" r="21496" b="40843"/>
          <a:stretch/>
        </p:blipFill>
        <p:spPr>
          <a:xfrm>
            <a:off x="1926002" y="1937980"/>
            <a:ext cx="8339996" cy="25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0583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5" t="11964" r="20217" b="7866"/>
          <a:stretch/>
        </p:blipFill>
        <p:spPr>
          <a:xfrm>
            <a:off x="2656764" y="1064525"/>
            <a:ext cx="6878472" cy="51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20496"/>
      </p:ext>
    </p:extLst>
  </p:cSld>
  <p:clrMapOvr>
    <a:masterClrMapping/>
  </p:clrMapOvr>
  <p:transition spd="med">
    <p:pull dir="rd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4" t="15091" r="20377" b="28619"/>
          <a:stretch/>
        </p:blipFill>
        <p:spPr>
          <a:xfrm>
            <a:off x="1934466" y="1201003"/>
            <a:ext cx="8323067" cy="43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66316"/>
      </p:ext>
    </p:extLst>
  </p:cSld>
  <p:clrMapOvr>
    <a:masterClrMapping/>
  </p:clrMapOvr>
  <p:transition spd="med">
    <p:pull dir="rd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511" t="12532" r="33644" b="5307"/>
          <a:stretch/>
        </p:blipFill>
        <p:spPr>
          <a:xfrm>
            <a:off x="4260376" y="1091820"/>
            <a:ext cx="3671248" cy="48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05072"/>
      </p:ext>
    </p:extLst>
  </p:cSld>
  <p:clrMapOvr>
    <a:masterClrMapping/>
  </p:clrMapOvr>
  <p:transition spd="med">
    <p:pull dir="rd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02" t="18218" r="17340" b="28335"/>
          <a:stretch/>
        </p:blipFill>
        <p:spPr>
          <a:xfrm>
            <a:off x="2179093" y="1569492"/>
            <a:ext cx="7833814" cy="38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88414"/>
      </p:ext>
    </p:extLst>
  </p:cSld>
  <p:clrMapOvr>
    <a:masterClrMapping/>
  </p:clrMapOvr>
  <p:transition spd="med">
    <p:pull dir="rd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04" t="16228" r="21336" b="24639"/>
          <a:stretch/>
        </p:blipFill>
        <p:spPr>
          <a:xfrm>
            <a:off x="1809683" y="1105469"/>
            <a:ext cx="8572633" cy="48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71805"/>
      </p:ext>
    </p:extLst>
  </p:cSld>
  <p:clrMapOvr>
    <a:masterClrMapping/>
  </p:clrMapOvr>
  <p:transition spd="med">
    <p:pull dir="rd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24" t="20777" r="21336" b="6160"/>
          <a:stretch/>
        </p:blipFill>
        <p:spPr>
          <a:xfrm>
            <a:off x="2588525" y="1079370"/>
            <a:ext cx="7014949" cy="49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9591"/>
      </p:ext>
    </p:extLst>
  </p:cSld>
  <p:clrMapOvr>
    <a:masterClrMapping/>
  </p:clrMapOvr>
  <p:transition spd="med">
    <p:pull dir="rd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22" t="19072" r="20217" b="53921"/>
          <a:stretch/>
        </p:blipFill>
        <p:spPr>
          <a:xfrm>
            <a:off x="1994848" y="2306470"/>
            <a:ext cx="8202304" cy="21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3990"/>
      </p:ext>
    </p:extLst>
  </p:cSld>
  <p:clrMapOvr>
    <a:masterClrMapping/>
  </p:clrMapOvr>
  <p:transition spd="med">
    <p:pull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66" t="23620" r="18779" b="26345"/>
          <a:stretch/>
        </p:blipFill>
        <p:spPr>
          <a:xfrm>
            <a:off x="1503527" y="1310185"/>
            <a:ext cx="9184945" cy="40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769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45" t="14807" r="20377" b="8150"/>
          <a:stretch/>
        </p:blipFill>
        <p:spPr>
          <a:xfrm>
            <a:off x="2555414" y="1050877"/>
            <a:ext cx="7081171" cy="50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01538"/>
      </p:ext>
    </p:extLst>
  </p:cSld>
  <p:clrMapOvr>
    <a:masterClrMapping/>
  </p:clrMapOvr>
  <p:transition spd="med">
    <p:pull dir="r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4" t="15944" r="21816" b="47098"/>
          <a:stretch/>
        </p:blipFill>
        <p:spPr>
          <a:xfrm>
            <a:off x="2423811" y="1066377"/>
            <a:ext cx="7948487" cy="28232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9930" t="37080" r="21120" b="36427"/>
          <a:stretch/>
        </p:blipFill>
        <p:spPr>
          <a:xfrm>
            <a:off x="2423811" y="3889611"/>
            <a:ext cx="8048146" cy="20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06035"/>
      </p:ext>
    </p:extLst>
  </p:cSld>
  <p:clrMapOvr>
    <a:masterClrMapping/>
  </p:clrMapOvr>
  <p:transition spd="med">
    <p:pull dir="rd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4" t="12249" r="20377" b="27766"/>
          <a:stretch/>
        </p:blipFill>
        <p:spPr>
          <a:xfrm>
            <a:off x="2202994" y="1296536"/>
            <a:ext cx="7786012" cy="43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706"/>
      </p:ext>
    </p:extLst>
  </p:cSld>
  <p:clrMapOvr>
    <a:masterClrMapping/>
  </p:clrMapOvr>
  <p:transition spd="med">
    <p:pull dir="rd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19640" r="20537" b="28050"/>
          <a:stretch/>
        </p:blipFill>
        <p:spPr>
          <a:xfrm>
            <a:off x="2342866" y="1637730"/>
            <a:ext cx="7506268" cy="36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40755"/>
      </p:ext>
    </p:extLst>
  </p:cSld>
  <p:clrMapOvr>
    <a:masterClrMapping/>
  </p:clrMapOvr>
  <p:transition spd="med">
    <p:pull dir="rd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581400"/>
            <a:ext cx="6400800" cy="1752600"/>
          </a:xfrm>
        </p:spPr>
        <p:txBody>
          <a:bodyPr/>
          <a:lstStyle/>
          <a:p>
            <a:pPr eaLnBrk="1" hangingPunct="1"/>
            <a:r>
              <a:rPr lang="zh-TW" altLang="en-US" sz="4000"/>
              <a:t>現場同學們如有不懂的地方，請提出問題。</a:t>
            </a:r>
            <a:endParaRPr lang="zh-TW" altLang="en-US" sz="4800">
              <a:solidFill>
                <a:srgbClr val="993300"/>
              </a:solidFill>
            </a:endParaRPr>
          </a:p>
          <a:p>
            <a:pPr eaLnBrk="1" hangingPunct="1"/>
            <a:endParaRPr lang="en-US" altLang="zh-TW" smtClean="0"/>
          </a:p>
        </p:txBody>
      </p:sp>
      <p:sp>
        <p:nvSpPr>
          <p:cNvPr id="61443" name="Rectangle 6"/>
          <p:cNvSpPr>
            <a:spLocks noChangeArrowheads="1"/>
          </p:cNvSpPr>
          <p:nvPr/>
        </p:nvSpPr>
        <p:spPr bwMode="auto">
          <a:xfrm>
            <a:off x="4252914" y="1782763"/>
            <a:ext cx="327818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2000" i="1">
                <a:solidFill>
                  <a:srgbClr val="CCFFCC"/>
                </a:solidFill>
                <a:latin typeface="Arial MT Black" pitchFamily="2" charset="0"/>
                <a:ea typeface="標楷體" panose="03000509000000000000" pitchFamily="65" charset="-120"/>
              </a:rPr>
              <a:t>OK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981200"/>
            <a:ext cx="7772400" cy="1143000"/>
          </a:xfrm>
        </p:spPr>
        <p:txBody>
          <a:bodyPr/>
          <a:lstStyle/>
          <a:p>
            <a:pPr eaLnBrk="1" hangingPunct="1"/>
            <a:r>
              <a:rPr lang="zh-TW" altLang="en-US" sz="6000" i="0">
                <a:solidFill>
                  <a:srgbClr val="33CC33"/>
                </a:solidFill>
              </a:rPr>
              <a:t>本章講解完畢</a:t>
            </a:r>
          </a:p>
        </p:txBody>
      </p:sp>
    </p:spTree>
    <p:extLst>
      <p:ext uri="{BB962C8B-B14F-4D97-AF65-F5344CB8AC3E}">
        <p14:creationId xmlns:p14="http://schemas.microsoft.com/office/powerpoint/2010/main" val="24876964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87" t="30159" r="18778" b="17247"/>
          <a:stretch/>
        </p:blipFill>
        <p:spPr>
          <a:xfrm>
            <a:off x="1507401" y="1514901"/>
            <a:ext cx="9177198" cy="42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0077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41" t="20209" r="23414" b="5306"/>
          <a:stretch/>
        </p:blipFill>
        <p:spPr>
          <a:xfrm>
            <a:off x="2848970" y="1032626"/>
            <a:ext cx="6494059" cy="50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8724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160" t="17365" r="24852" b="29188"/>
          <a:stretch/>
        </p:blipFill>
        <p:spPr>
          <a:xfrm>
            <a:off x="2028967" y="1033465"/>
            <a:ext cx="8134065" cy="47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32218"/>
      </p:ext>
    </p:extLst>
  </p:cSld>
  <p:clrMapOvr>
    <a:masterClrMapping/>
  </p:clrMapOvr>
  <p:transition spd="med">
    <p:pull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61" t="17934" r="25172" b="23502"/>
          <a:stretch/>
        </p:blipFill>
        <p:spPr>
          <a:xfrm>
            <a:off x="2356513" y="1255592"/>
            <a:ext cx="7478974" cy="478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69771"/>
      </p:ext>
    </p:extLst>
  </p:cSld>
  <p:clrMapOvr>
    <a:masterClrMapping/>
  </p:clrMapOvr>
  <p:transition spd="med">
    <p:pull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21" t="20493" r="24373" b="43402"/>
          <a:stretch/>
        </p:blipFill>
        <p:spPr>
          <a:xfrm>
            <a:off x="1738658" y="1746912"/>
            <a:ext cx="8714684" cy="33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73458"/>
      </p:ext>
    </p:extLst>
  </p:cSld>
  <p:clrMapOvr>
    <a:masterClrMapping/>
  </p:clrMapOvr>
  <p:transition spd="med">
    <p:pull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243" y="1044784"/>
            <a:ext cx="5497514" cy="50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8047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79" t="21631" r="24852" b="12982"/>
          <a:stretch/>
        </p:blipFill>
        <p:spPr>
          <a:xfrm>
            <a:off x="2800065" y="1140384"/>
            <a:ext cx="6591869" cy="47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5068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26" t="24188" r="19578" b="11845"/>
          <a:stretch/>
        </p:blipFill>
        <p:spPr>
          <a:xfrm>
            <a:off x="1950781" y="1158857"/>
            <a:ext cx="8290438" cy="483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4485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67275" y="360363"/>
            <a:ext cx="5562600" cy="3643312"/>
          </a:xfrm>
        </p:spPr>
        <p:txBody>
          <a:bodyPr/>
          <a:lstStyle/>
          <a:p>
            <a:pPr algn="l" eaLnBrk="1" hangingPunct="1"/>
            <a:r>
              <a:rPr lang="zh-TW" altLang="en-US" sz="4400" dirty="0"/>
              <a:t> </a:t>
            </a:r>
            <a:r>
              <a:rPr lang="zh-TW" altLang="en-US" sz="4400" dirty="0" smtClean="0"/>
              <a:t>物件導向程式設計</a:t>
            </a:r>
            <a:endParaRPr lang="zh-TW" altLang="en-US" sz="4400" i="0" dirty="0"/>
          </a:p>
        </p:txBody>
      </p:sp>
      <p:sp>
        <p:nvSpPr>
          <p:cNvPr id="3075" name="AutoShape 16"/>
          <p:cNvSpPr>
            <a:spLocks noChangeArrowheads="1"/>
          </p:cNvSpPr>
          <p:nvPr/>
        </p:nvSpPr>
        <p:spPr bwMode="auto">
          <a:xfrm>
            <a:off x="1768475" y="306388"/>
            <a:ext cx="2438400" cy="2438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6286" y="10800"/>
                </a:moveTo>
                <a:cubicBezTo>
                  <a:pt x="6286" y="13293"/>
                  <a:pt x="8307" y="15314"/>
                  <a:pt x="10800" y="15314"/>
                </a:cubicBezTo>
                <a:cubicBezTo>
                  <a:pt x="13293" y="15314"/>
                  <a:pt x="15314" y="13293"/>
                  <a:pt x="15314" y="10800"/>
                </a:cubicBezTo>
                <a:cubicBezTo>
                  <a:pt x="15314" y="8307"/>
                  <a:pt x="13293" y="6286"/>
                  <a:pt x="10800" y="6286"/>
                </a:cubicBezTo>
                <a:cubicBezTo>
                  <a:pt x="8307" y="6286"/>
                  <a:pt x="6286" y="8307"/>
                  <a:pt x="6286" y="10800"/>
                </a:cubicBezTo>
                <a:close/>
              </a:path>
            </a:pathLst>
          </a:custGeom>
          <a:solidFill>
            <a:srgbClr val="FFFF99"/>
          </a:solidFill>
          <a:ln>
            <a:noFill/>
          </a:ln>
          <a:effectLst>
            <a:outerShdw dist="117088" dir="2436078" algn="ctr" rotWithShape="0">
              <a:srgbClr val="EAEAEA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1905001" y="747713"/>
            <a:ext cx="1858963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12000" i="1" dirty="0" smtClean="0">
                <a:solidFill>
                  <a:srgbClr val="000000"/>
                </a:solidFill>
                <a:latin typeface="Arial MT Black" pitchFamily="2" charset="0"/>
                <a:ea typeface="標楷體" panose="03000509000000000000" pitchFamily="65" charset="-120"/>
              </a:rPr>
              <a:t>8</a:t>
            </a:r>
            <a:endParaRPr lang="en-US" altLang="zh-TW" sz="12000" i="1" dirty="0">
              <a:solidFill>
                <a:srgbClr val="000000"/>
              </a:solidFill>
              <a:latin typeface="Arial MT Black" pitchFamily="2" charset="0"/>
              <a:ea typeface="標楷體" panose="03000509000000000000" pitchFamily="65" charset="-120"/>
            </a:endParaRPr>
          </a:p>
        </p:txBody>
      </p:sp>
      <p:sp>
        <p:nvSpPr>
          <p:cNvPr id="3077" name="副標題 1"/>
          <p:cNvSpPr>
            <a:spLocks noGrp="1"/>
          </p:cNvSpPr>
          <p:nvPr>
            <p:ph type="subTitle" idx="1"/>
          </p:nvPr>
        </p:nvSpPr>
        <p:spPr>
          <a:xfrm>
            <a:off x="2987675" y="2744789"/>
            <a:ext cx="6401985" cy="3546830"/>
          </a:xfrm>
        </p:spPr>
        <p:txBody>
          <a:bodyPr/>
          <a:lstStyle/>
          <a:p>
            <a:pPr algn="l" eaLnBrk="1" hangingPunct="1"/>
            <a:r>
              <a:rPr lang="en-US" altLang="zh-TW" sz="2400" dirty="0"/>
              <a:t>8-1</a:t>
            </a:r>
            <a:r>
              <a:rPr lang="zh-TW" altLang="en-US" sz="2400" dirty="0"/>
              <a:t>　物件導向程式設計簡介</a:t>
            </a:r>
          </a:p>
          <a:p>
            <a:pPr algn="l" eaLnBrk="1" hangingPunct="1"/>
            <a:r>
              <a:rPr lang="en-US" altLang="zh-TW" sz="2400" dirty="0"/>
              <a:t>8-2</a:t>
            </a:r>
            <a:r>
              <a:rPr lang="zh-TW" altLang="en-US" sz="2400" dirty="0"/>
              <a:t>　類別、物件與實體</a:t>
            </a:r>
          </a:p>
          <a:p>
            <a:pPr algn="l" eaLnBrk="1" hangingPunct="1"/>
            <a:r>
              <a:rPr lang="en-US" altLang="zh-TW" sz="2400" dirty="0"/>
              <a:t>8-3</a:t>
            </a:r>
            <a:r>
              <a:rPr lang="zh-TW" altLang="en-US" sz="2400" dirty="0"/>
              <a:t>　繼承</a:t>
            </a:r>
          </a:p>
          <a:p>
            <a:pPr algn="l" eaLnBrk="1" hangingPunct="1"/>
            <a:r>
              <a:rPr lang="en-US" altLang="zh-TW" sz="2400" dirty="0"/>
              <a:t>8-4</a:t>
            </a:r>
            <a:r>
              <a:rPr lang="zh-TW" altLang="en-US" sz="2400" dirty="0"/>
              <a:t>　多重繼承</a:t>
            </a:r>
          </a:p>
          <a:p>
            <a:pPr algn="l" eaLnBrk="1" hangingPunct="1"/>
            <a:r>
              <a:rPr lang="en-US" altLang="zh-TW" sz="2400" dirty="0"/>
              <a:t>8-5</a:t>
            </a:r>
            <a:r>
              <a:rPr lang="zh-TW" altLang="en-US" sz="2400" dirty="0"/>
              <a:t>　多型</a:t>
            </a:r>
          </a:p>
          <a:p>
            <a:pPr algn="l" eaLnBrk="1" hangingPunct="1"/>
            <a:r>
              <a:rPr lang="en-US" altLang="zh-TW" sz="2400" dirty="0"/>
              <a:t>8-6</a:t>
            </a:r>
            <a:r>
              <a:rPr lang="zh-TW" altLang="en-US" sz="2400" dirty="0"/>
              <a:t>　錯誤與異常</a:t>
            </a:r>
          </a:p>
          <a:p>
            <a:pPr algn="l" eaLnBrk="1" hangingPunct="1"/>
            <a:r>
              <a:rPr lang="en-US" altLang="zh-TW" sz="2400" dirty="0"/>
              <a:t>8-7</a:t>
            </a:r>
            <a:r>
              <a:rPr lang="zh-TW" altLang="en-US" sz="2400" dirty="0"/>
              <a:t>　模組與套件</a:t>
            </a:r>
          </a:p>
          <a:p>
            <a:pPr algn="l" eaLnBrk="1" hangingPunct="1"/>
            <a:r>
              <a:rPr lang="en-US" altLang="zh-TW" sz="2400" dirty="0"/>
              <a:t>8-8</a:t>
            </a:r>
            <a:r>
              <a:rPr lang="zh-TW" altLang="en-US" sz="2400" dirty="0"/>
              <a:t>　實務案例</a:t>
            </a:r>
            <a:endParaRPr lang="zh-TW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9628496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97" y="1118032"/>
            <a:ext cx="6487205" cy="47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90386"/>
      </p:ext>
    </p:extLst>
  </p:cSld>
  <p:clrMapOvr>
    <a:masterClrMapping/>
  </p:clrMapOvr>
  <p:transition spd="med">
    <p:pull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785" y="1083056"/>
            <a:ext cx="7674429" cy="48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64943"/>
      </p:ext>
    </p:extLst>
  </p:cSld>
  <p:clrMapOvr>
    <a:masterClrMapping/>
  </p:clrMapOvr>
  <p:transition spd="med">
    <p:pull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3308" y="1108517"/>
            <a:ext cx="6825384" cy="46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45510"/>
      </p:ext>
    </p:extLst>
  </p:cSld>
  <p:clrMapOvr>
    <a:masterClrMapping/>
  </p:clrMapOvr>
  <p:transition spd="med">
    <p:pull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26" t="19072" r="19898" b="10424"/>
          <a:stretch/>
        </p:blipFill>
        <p:spPr>
          <a:xfrm>
            <a:off x="2458872" y="1334353"/>
            <a:ext cx="7274256" cy="46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42574"/>
      </p:ext>
    </p:extLst>
  </p:cSld>
  <p:clrMapOvr>
    <a:masterClrMapping/>
  </p:clrMapOvr>
  <p:transition spd="med">
    <p:pull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957" y="1171984"/>
            <a:ext cx="8088086" cy="47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6586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5" t="18503" r="20377" b="10708"/>
          <a:stretch/>
        </p:blipFill>
        <p:spPr>
          <a:xfrm>
            <a:off x="2511188" y="1289061"/>
            <a:ext cx="7169624" cy="47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1274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5" t="13385" r="19737" b="13266"/>
          <a:stretch/>
        </p:blipFill>
        <p:spPr>
          <a:xfrm>
            <a:off x="2629468" y="1281532"/>
            <a:ext cx="6933063" cy="46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6876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6" t="12248" r="19896" b="21796"/>
          <a:stretch/>
        </p:blipFill>
        <p:spPr>
          <a:xfrm>
            <a:off x="2190465" y="1310185"/>
            <a:ext cx="7811069" cy="475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50992"/>
      </p:ext>
    </p:extLst>
  </p:cSld>
  <p:clrMapOvr>
    <a:masterClrMapping/>
  </p:clrMapOvr>
  <p:transition spd="med">
    <p:pull dir="r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21061" r="20857" b="18669"/>
          <a:stretch/>
        </p:blipFill>
        <p:spPr>
          <a:xfrm>
            <a:off x="2267803" y="1385665"/>
            <a:ext cx="7656393" cy="43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02556"/>
      </p:ext>
    </p:extLst>
  </p:cSld>
  <p:clrMapOvr>
    <a:masterClrMapping/>
  </p:clrMapOvr>
  <p:transition spd="med">
    <p:pull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04" t="15944" r="21016" b="16678"/>
          <a:stretch/>
        </p:blipFill>
        <p:spPr>
          <a:xfrm>
            <a:off x="2356514" y="1160059"/>
            <a:ext cx="7478972" cy="48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61280"/>
      </p:ext>
    </p:extLst>
  </p:cSld>
  <p:clrMapOvr>
    <a:masterClrMapping/>
  </p:clrMapOvr>
  <p:transition spd="med">
    <p:pull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40" t="23620" r="25012" b="49941"/>
          <a:stretch/>
        </p:blipFill>
        <p:spPr>
          <a:xfrm>
            <a:off x="1154048" y="1815151"/>
            <a:ext cx="10123552" cy="29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924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3" y="1099051"/>
            <a:ext cx="8447314" cy="483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90665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01" t="35276" r="20217" b="9571"/>
          <a:stretch/>
        </p:blipFill>
        <p:spPr>
          <a:xfrm>
            <a:off x="1610531" y="1266393"/>
            <a:ext cx="8970938" cy="48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6712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4" t="12819" r="36840" b="76095"/>
          <a:stretch/>
        </p:blipFill>
        <p:spPr>
          <a:xfrm>
            <a:off x="2309793" y="1043298"/>
            <a:ext cx="7572414" cy="10857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319" y="2129049"/>
            <a:ext cx="8097698" cy="38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86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926" y="1959428"/>
            <a:ext cx="9916147" cy="29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61890"/>
      </p:ext>
    </p:extLst>
  </p:cSld>
  <p:clrMapOvr>
    <a:masterClrMapping/>
  </p:clrMapOvr>
  <p:transition spd="med">
    <p:pull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546" y="1354633"/>
            <a:ext cx="7888908" cy="46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19"/>
      </p:ext>
    </p:extLst>
  </p:cSld>
  <p:clrMapOvr>
    <a:masterClrMapping/>
  </p:clrMapOvr>
  <p:transition spd="med">
    <p:pull dir="r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17649" r="20057" b="29188"/>
          <a:stretch/>
        </p:blipFill>
        <p:spPr>
          <a:xfrm>
            <a:off x="1356504" y="1323832"/>
            <a:ext cx="9478991" cy="46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9452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19640" r="20057" b="25776"/>
          <a:stretch/>
        </p:blipFill>
        <p:spPr>
          <a:xfrm>
            <a:off x="1412046" y="1269241"/>
            <a:ext cx="9367907" cy="47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4731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26" t="21631" r="19418" b="41411"/>
          <a:stretch/>
        </p:blipFill>
        <p:spPr>
          <a:xfrm>
            <a:off x="1769084" y="1071348"/>
            <a:ext cx="8653831" cy="29069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0141" t="26073" r="19861" b="40159"/>
          <a:stretch/>
        </p:blipFill>
        <p:spPr>
          <a:xfrm>
            <a:off x="2033516" y="3848667"/>
            <a:ext cx="7806520" cy="24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7161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814" y="1014197"/>
            <a:ext cx="6346372" cy="52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36998"/>
      </p:ext>
    </p:extLst>
  </p:cSld>
  <p:clrMapOvr>
    <a:masterClrMapping/>
  </p:clrMapOvr>
  <p:transition spd="med">
    <p:pull dir="r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64" t="11964" r="38758" b="72968"/>
          <a:stretch/>
        </p:blipFill>
        <p:spPr>
          <a:xfrm>
            <a:off x="1978924" y="1098644"/>
            <a:ext cx="8007614" cy="16513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3287" t="12640" r="21330" b="53219"/>
          <a:stretch/>
        </p:blipFill>
        <p:spPr>
          <a:xfrm>
            <a:off x="1978924" y="2750024"/>
            <a:ext cx="8288892" cy="28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4825"/>
      </p:ext>
    </p:extLst>
  </p:cSld>
  <p:clrMapOvr>
    <a:masterClrMapping/>
  </p:clrMapOvr>
  <p:transition spd="med">
    <p:pull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81" t="20207" r="19738" b="24071"/>
          <a:stretch/>
        </p:blipFill>
        <p:spPr>
          <a:xfrm>
            <a:off x="1715324" y="1282887"/>
            <a:ext cx="8761351" cy="44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282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438" y="1469572"/>
            <a:ext cx="8877124" cy="425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863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06" t="17934" r="20377" b="19521"/>
          <a:stretch/>
        </p:blipFill>
        <p:spPr>
          <a:xfrm>
            <a:off x="2045004" y="1214650"/>
            <a:ext cx="8101992" cy="46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37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6" t="18503" r="19896" b="10424"/>
          <a:stretch/>
        </p:blipFill>
        <p:spPr>
          <a:xfrm>
            <a:off x="2420494" y="1167869"/>
            <a:ext cx="7351012" cy="48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3553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15091" r="20378" b="16394"/>
          <a:stretch/>
        </p:blipFill>
        <p:spPr>
          <a:xfrm>
            <a:off x="2233683" y="1160059"/>
            <a:ext cx="7724633" cy="48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70080"/>
      </p:ext>
    </p:extLst>
  </p:cSld>
  <p:clrMapOvr>
    <a:masterClrMapping/>
  </p:clrMapOvr>
  <p:transition spd="med">
    <p:pull dir="r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13385" r="19898" b="12698"/>
          <a:stretch/>
        </p:blipFill>
        <p:spPr>
          <a:xfrm>
            <a:off x="2426887" y="1080240"/>
            <a:ext cx="7338226" cy="49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40702"/>
      </p:ext>
    </p:extLst>
  </p:cSld>
  <p:clrMapOvr>
    <a:masterClrMapping/>
  </p:clrMapOvr>
  <p:transition spd="med">
    <p:pull dir="r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138698"/>
            <a:ext cx="7620000" cy="48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59332"/>
      </p:ext>
    </p:extLst>
  </p:cSld>
  <p:clrMapOvr>
    <a:masterClrMapping/>
  </p:clrMapOvr>
  <p:transition spd="med">
    <p:pull dir="r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45" t="20208" r="20057" b="7581"/>
          <a:stretch/>
        </p:blipFill>
        <p:spPr>
          <a:xfrm>
            <a:off x="2561230" y="1073623"/>
            <a:ext cx="7069540" cy="471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17774"/>
      </p:ext>
    </p:extLst>
  </p:cSld>
  <p:clrMapOvr>
    <a:masterClrMapping/>
  </p:clrMapOvr>
  <p:transition spd="med">
    <p:pull dir="r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81" t="14807" r="19259" b="14405"/>
          <a:stretch/>
        </p:blipFill>
        <p:spPr>
          <a:xfrm>
            <a:off x="2313295" y="1090443"/>
            <a:ext cx="7565409" cy="51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44224"/>
      </p:ext>
    </p:extLst>
  </p:cSld>
  <p:clrMapOvr>
    <a:masterClrMapping/>
  </p:clrMapOvr>
  <p:transition spd="med">
    <p:pull dir="r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828" y="1297213"/>
            <a:ext cx="8730343" cy="45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00317"/>
      </p:ext>
    </p:extLst>
  </p:cSld>
  <p:clrMapOvr>
    <a:masterClrMapping/>
  </p:clrMapOvr>
  <p:transition spd="med">
    <p:pull dir="r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4" t="18218" r="18779" b="5307"/>
          <a:stretch/>
        </p:blipFill>
        <p:spPr>
          <a:xfrm>
            <a:off x="2547582" y="1114686"/>
            <a:ext cx="7096835" cy="49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16834"/>
      </p:ext>
    </p:extLst>
  </p:cSld>
  <p:clrMapOvr>
    <a:masterClrMapping/>
  </p:clrMapOvr>
  <p:transition spd="med">
    <p:pull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6" t="23620" r="18939" b="22364"/>
          <a:stretch/>
        </p:blipFill>
        <p:spPr>
          <a:xfrm>
            <a:off x="1248173" y="1228298"/>
            <a:ext cx="9695654" cy="46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4892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5" t="11964" r="21176" b="60175"/>
          <a:stretch/>
        </p:blipFill>
        <p:spPr>
          <a:xfrm>
            <a:off x="2260976" y="1502624"/>
            <a:ext cx="7796445" cy="205944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9721" t="15066" r="21329" b="72621"/>
          <a:stretch/>
        </p:blipFill>
        <p:spPr>
          <a:xfrm>
            <a:off x="2260977" y="4053386"/>
            <a:ext cx="7796444" cy="9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62535"/>
      </p:ext>
    </p:extLst>
  </p:cSld>
  <p:clrMapOvr>
    <a:masterClrMapping/>
  </p:clrMapOvr>
  <p:transition spd="med">
    <p:pull dir="r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014" y="1090051"/>
            <a:ext cx="7717971" cy="49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7629"/>
      </p:ext>
    </p:extLst>
  </p:cSld>
  <p:clrMapOvr>
    <a:masterClrMapping/>
  </p:clrMapOvr>
  <p:transition spd="med">
    <p:pull dir="r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5" t="18787" r="18459" b="59038"/>
          <a:stretch/>
        </p:blipFill>
        <p:spPr>
          <a:xfrm>
            <a:off x="1476233" y="1296539"/>
            <a:ext cx="9416954" cy="18833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2658" t="28871" r="20490" b="40159"/>
          <a:stretch/>
        </p:blipFill>
        <p:spPr>
          <a:xfrm>
            <a:off x="1919703" y="3179929"/>
            <a:ext cx="8733910" cy="267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82639"/>
      </p:ext>
    </p:extLst>
  </p:cSld>
  <p:clrMapOvr>
    <a:masterClrMapping/>
  </p:clrMapOvr>
  <p:transition spd="med">
    <p:pull dir="r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54"/>
          <a:stretch/>
        </p:blipFill>
        <p:spPr>
          <a:xfrm>
            <a:off x="1600452" y="1146411"/>
            <a:ext cx="8991096" cy="21017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9931" t="33909" r="23637" b="46689"/>
          <a:stretch/>
        </p:blipFill>
        <p:spPr>
          <a:xfrm>
            <a:off x="1625224" y="3480177"/>
            <a:ext cx="8966324" cy="17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19016"/>
      </p:ext>
    </p:extLst>
  </p:cSld>
  <p:clrMapOvr>
    <a:masterClrMapping/>
  </p:clrMapOvr>
  <p:transition spd="med">
    <p:pull dir="r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44" t="15660" r="20218" b="24070"/>
          <a:stretch/>
        </p:blipFill>
        <p:spPr>
          <a:xfrm>
            <a:off x="2274626" y="1405719"/>
            <a:ext cx="7642747" cy="43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6456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645" y="1128597"/>
            <a:ext cx="5998709" cy="49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1580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757" y="1299575"/>
            <a:ext cx="8240486" cy="42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43474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63" t="16228" r="19897" b="16679"/>
          <a:stretch/>
        </p:blipFill>
        <p:spPr>
          <a:xfrm>
            <a:off x="2425216" y="1285433"/>
            <a:ext cx="7341568" cy="474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01128"/>
      </p:ext>
    </p:extLst>
  </p:cSld>
  <p:clrMapOvr>
    <a:masterClrMapping/>
  </p:clrMapOvr>
  <p:transition spd="med">
    <p:pull dir="r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5" t="18218" r="20057" b="23217"/>
          <a:stretch/>
        </p:blipFill>
        <p:spPr>
          <a:xfrm>
            <a:off x="2090382" y="1405720"/>
            <a:ext cx="8011236" cy="43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0144"/>
      </p:ext>
    </p:extLst>
  </p:cSld>
  <p:clrMapOvr>
    <a:masterClrMapping/>
  </p:clrMapOvr>
  <p:transition spd="med">
    <p:pull dir="r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65" t="11679" r="19258" b="10423"/>
          <a:stretch/>
        </p:blipFill>
        <p:spPr>
          <a:xfrm>
            <a:off x="2613546" y="1235034"/>
            <a:ext cx="6964908" cy="49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90039"/>
      </p:ext>
    </p:extLst>
  </p:cSld>
  <p:clrMapOvr>
    <a:masterClrMapping/>
  </p:clrMapOvr>
  <p:transition spd="med">
    <p:pull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46" t="19356" r="20537" b="34304"/>
          <a:stretch/>
        </p:blipFill>
        <p:spPr>
          <a:xfrm>
            <a:off x="1173556" y="1419367"/>
            <a:ext cx="9844888" cy="418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00627"/>
      </p:ext>
    </p:extLst>
  </p:cSld>
  <p:clrMapOvr>
    <a:masterClrMapping/>
  </p:clrMapOvr>
  <p:transition spd="med">
    <p:pull dir="r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5" t="24472" r="20696" b="8719"/>
          <a:stretch/>
        </p:blipFill>
        <p:spPr>
          <a:xfrm>
            <a:off x="2012561" y="1105467"/>
            <a:ext cx="8166878" cy="51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85122"/>
      </p:ext>
    </p:extLst>
  </p:cSld>
  <p:clrMapOvr>
    <a:masterClrMapping/>
  </p:clrMapOvr>
  <p:transition spd="med">
    <p:pull dir="r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4" t="18503" r="20537" b="12698"/>
          <a:stretch/>
        </p:blipFill>
        <p:spPr>
          <a:xfrm>
            <a:off x="2330355" y="1263622"/>
            <a:ext cx="7531290" cy="48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2041"/>
      </p:ext>
    </p:extLst>
  </p:cSld>
  <p:clrMapOvr>
    <a:masterClrMapping/>
  </p:clrMapOvr>
  <p:transition spd="med">
    <p:pull dir="r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45" t="13670" r="19737" b="8150"/>
          <a:stretch/>
        </p:blipFill>
        <p:spPr>
          <a:xfrm>
            <a:off x="2670412" y="1181299"/>
            <a:ext cx="6851175" cy="49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7068"/>
      </p:ext>
    </p:extLst>
  </p:cSld>
  <p:clrMapOvr>
    <a:masterClrMapping/>
  </p:clrMapOvr>
  <p:transition spd="med">
    <p:pull dir="r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65" t="19072" r="20696" b="26060"/>
          <a:stretch/>
        </p:blipFill>
        <p:spPr>
          <a:xfrm>
            <a:off x="1595067" y="1392070"/>
            <a:ext cx="9001865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45956"/>
      </p:ext>
    </p:extLst>
  </p:cSld>
  <p:clrMapOvr>
    <a:masterClrMapping/>
  </p:clrMapOvr>
  <p:transition spd="med">
    <p:pull dir="r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7643" y="1262942"/>
            <a:ext cx="7456714" cy="45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85820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23620" r="19737" b="53352"/>
          <a:stretch/>
        </p:blipFill>
        <p:spPr>
          <a:xfrm>
            <a:off x="1696370" y="1214651"/>
            <a:ext cx="8799259" cy="18560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9196" t="13199" r="20490" b="55084"/>
          <a:stretch/>
        </p:blipFill>
        <p:spPr>
          <a:xfrm>
            <a:off x="1696370" y="3070747"/>
            <a:ext cx="8816848" cy="260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8563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21914" r="20537" b="30609"/>
          <a:stretch/>
        </p:blipFill>
        <p:spPr>
          <a:xfrm>
            <a:off x="1325032" y="1537694"/>
            <a:ext cx="9952568" cy="43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7248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45" t="15944" r="19418" b="25208"/>
          <a:stretch/>
        </p:blipFill>
        <p:spPr>
          <a:xfrm>
            <a:off x="1660478" y="1160060"/>
            <a:ext cx="8871043" cy="47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62808"/>
      </p:ext>
    </p:extLst>
  </p:cSld>
  <p:clrMapOvr>
    <a:masterClrMapping/>
  </p:clrMapOvr>
  <p:transition spd="med">
    <p:pull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84" t="21914" r="20377" b="24886"/>
          <a:stretch/>
        </p:blipFill>
        <p:spPr>
          <a:xfrm>
            <a:off x="1529020" y="1255958"/>
            <a:ext cx="9133959" cy="45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0197"/>
      </p:ext>
    </p:extLst>
  </p:cSld>
  <p:clrMapOvr>
    <a:masterClrMapping/>
  </p:clrMapOvr>
  <p:transition spd="med">
    <p:pull dir="r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25" t="24188" r="20377" b="44255"/>
          <a:stretch/>
        </p:blipFill>
        <p:spPr>
          <a:xfrm>
            <a:off x="2097085" y="3179928"/>
            <a:ext cx="8598820" cy="25384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79560"/>
          <a:stretch/>
        </p:blipFill>
        <p:spPr>
          <a:xfrm>
            <a:off x="2097085" y="1869742"/>
            <a:ext cx="8491627" cy="11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110"/>
      </p:ext>
    </p:extLst>
  </p:cSld>
  <p:clrMapOvr>
    <a:masterClrMapping/>
  </p:clrMapOvr>
  <p:transition spd="med">
    <p:pull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78" t="14523" r="27889" b="6729"/>
          <a:stretch/>
        </p:blipFill>
        <p:spPr>
          <a:xfrm>
            <a:off x="3385782" y="1051436"/>
            <a:ext cx="5420436" cy="51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62611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192" y="3721554"/>
            <a:ext cx="7084615" cy="1806815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8307" y="1196068"/>
            <a:ext cx="7084615" cy="25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16920"/>
      </p:ext>
    </p:extLst>
  </p:cSld>
  <p:clrMapOvr>
    <a:masterClrMapping/>
  </p:clrMapOvr>
  <p:transition spd="med">
    <p:pull dir="r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815"/>
          <a:stretch/>
        </p:blipFill>
        <p:spPr>
          <a:xfrm>
            <a:off x="2075341" y="1883392"/>
            <a:ext cx="8041318" cy="339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4481"/>
      </p:ext>
    </p:extLst>
  </p:cSld>
  <p:clrMapOvr>
    <a:masterClrMapping/>
  </p:clrMapOvr>
  <p:transition spd="med">
    <p:pull dir="r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52" y="1197428"/>
            <a:ext cx="7989496" cy="49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91295"/>
      </p:ext>
    </p:extLst>
  </p:cSld>
  <p:clrMapOvr>
    <a:masterClrMapping/>
  </p:clrMapOvr>
  <p:transition spd="med">
    <p:pull dir="r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5" t="22198" r="20217" b="22080"/>
          <a:stretch/>
        </p:blipFill>
        <p:spPr>
          <a:xfrm>
            <a:off x="2018697" y="1392072"/>
            <a:ext cx="8154605" cy="421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66342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65" t="16797" r="20856" b="9287"/>
          <a:stretch/>
        </p:blipFill>
        <p:spPr>
          <a:xfrm>
            <a:off x="2395182" y="1105468"/>
            <a:ext cx="7401636" cy="50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466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01" t="16797" r="30447" b="10424"/>
          <a:stretch/>
        </p:blipFill>
        <p:spPr>
          <a:xfrm>
            <a:off x="3220375" y="1119115"/>
            <a:ext cx="5751250" cy="50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97079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46" t="13669" r="19738" b="24071"/>
          <a:stretch/>
        </p:blipFill>
        <p:spPr>
          <a:xfrm>
            <a:off x="2281451" y="1419366"/>
            <a:ext cx="7629098" cy="430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07905"/>
      </p:ext>
    </p:extLst>
  </p:cSld>
  <p:clrMapOvr>
    <a:masterClrMapping/>
  </p:clrMapOvr>
  <p:transition spd="med">
    <p:pull dir="r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5" t="13385" r="20377" b="5591"/>
          <a:stretch/>
        </p:blipFill>
        <p:spPr>
          <a:xfrm>
            <a:off x="2866029" y="1023582"/>
            <a:ext cx="6769290" cy="51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9786"/>
      </p:ext>
    </p:extLst>
  </p:cSld>
  <p:clrMapOvr>
    <a:masterClrMapping/>
  </p:clrMapOvr>
  <p:transition spd="med">
    <p:pull dir="r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06" t="30728" r="20377" b="37432"/>
          <a:stretch/>
        </p:blipFill>
        <p:spPr>
          <a:xfrm>
            <a:off x="914400" y="2169995"/>
            <a:ext cx="10454184" cy="305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86550"/>
      </p:ext>
    </p:extLst>
  </p:cSld>
  <p:clrMapOvr>
    <a:masterClrMapping/>
  </p:clrMapOvr>
  <p:transition spd="med">
    <p:pull dir="r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61147" r="18778" b="18953"/>
          <a:stretch/>
        </p:blipFill>
        <p:spPr>
          <a:xfrm>
            <a:off x="1989973" y="1091821"/>
            <a:ext cx="8212054" cy="14739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0455" t="31296" r="19966" b="26912"/>
          <a:stretch/>
        </p:blipFill>
        <p:spPr>
          <a:xfrm>
            <a:off x="1989972" y="2565779"/>
            <a:ext cx="8097997" cy="31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98793"/>
      </p:ext>
    </p:extLst>
  </p:cSld>
  <p:clrMapOvr>
    <a:masterClrMapping/>
  </p:clrMapOvr>
  <p:transition spd="med">
    <p:pull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65" t="29022" r="19577" b="9572"/>
          <a:stretch/>
        </p:blipFill>
        <p:spPr>
          <a:xfrm>
            <a:off x="2004232" y="1382868"/>
            <a:ext cx="8183536" cy="456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6074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27" t="21915" r="19098" b="19805"/>
          <a:stretch/>
        </p:blipFill>
        <p:spPr>
          <a:xfrm>
            <a:off x="1784444" y="1364776"/>
            <a:ext cx="8623111" cy="44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9462"/>
      </p:ext>
    </p:extLst>
  </p:cSld>
  <p:clrMapOvr>
    <a:masterClrMapping/>
  </p:clrMapOvr>
  <p:transition spd="med">
    <p:pull dir="r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4" t="15091" r="20857" b="53921"/>
          <a:stretch/>
        </p:blipFill>
        <p:spPr>
          <a:xfrm>
            <a:off x="2233537" y="1146411"/>
            <a:ext cx="7724926" cy="22513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0245" t="14319" r="21225" b="48554"/>
          <a:stretch/>
        </p:blipFill>
        <p:spPr>
          <a:xfrm>
            <a:off x="2288274" y="3377321"/>
            <a:ext cx="7615451" cy="27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63624"/>
      </p:ext>
    </p:extLst>
  </p:cSld>
  <p:clrMapOvr>
    <a:masterClrMapping/>
  </p:clrMapOvr>
  <p:transition spd="med">
    <p:pull dir="rd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65" t="26463" r="21016" b="18100"/>
          <a:stretch/>
        </p:blipFill>
        <p:spPr>
          <a:xfrm>
            <a:off x="1997403" y="1337480"/>
            <a:ext cx="8197193" cy="42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69434"/>
      </p:ext>
    </p:extLst>
  </p:cSld>
  <p:clrMapOvr>
    <a:masterClrMapping/>
  </p:clrMapOvr>
  <p:transition spd="med">
    <p:pull dir="rd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6" t="17934" r="19897" b="35157"/>
          <a:stretch/>
        </p:blipFill>
        <p:spPr>
          <a:xfrm>
            <a:off x="1697617" y="1569492"/>
            <a:ext cx="8796765" cy="37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3799"/>
      </p:ext>
    </p:extLst>
  </p:cSld>
  <p:clrMapOvr>
    <a:masterClrMapping/>
  </p:clrMapOvr>
  <p:transition spd="med">
    <p:pull dir="rd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82" t="14239" r="19418" b="5306"/>
          <a:stretch/>
        </p:blipFill>
        <p:spPr>
          <a:xfrm>
            <a:off x="2841009" y="1148761"/>
            <a:ext cx="6509982" cy="503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98993"/>
      </p:ext>
    </p:extLst>
  </p:cSld>
  <p:clrMapOvr>
    <a:masterClrMapping/>
  </p:clrMapOvr>
  <p:transition spd="med">
    <p:pull dir="rd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64" t="16228" r="20856" b="22080"/>
          <a:stretch/>
        </p:blipFill>
        <p:spPr>
          <a:xfrm>
            <a:off x="2129600" y="1351128"/>
            <a:ext cx="7932799" cy="46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84171"/>
      </p:ext>
    </p:extLst>
  </p:cSld>
  <p:clrMapOvr>
    <a:masterClrMapping/>
  </p:clrMapOvr>
  <p:transition spd="med">
    <p:pull dir="rd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42" t="20208" r="20217" b="7297"/>
          <a:stretch/>
        </p:blipFill>
        <p:spPr>
          <a:xfrm>
            <a:off x="2670412" y="1193043"/>
            <a:ext cx="6851176" cy="4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34113"/>
      </p:ext>
    </p:extLst>
  </p:cSld>
  <p:clrMapOvr>
    <a:masterClrMapping/>
  </p:clrMapOvr>
  <p:transition spd="med">
    <p:pull dir="rd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21" t="21061" r="23254" b="12414"/>
          <a:stretch/>
        </p:blipFill>
        <p:spPr>
          <a:xfrm>
            <a:off x="2704531" y="1295486"/>
            <a:ext cx="7176448" cy="496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69356"/>
      </p:ext>
    </p:extLst>
  </p:cSld>
  <p:clrMapOvr>
    <a:masterClrMapping/>
  </p:clrMapOvr>
  <p:transition spd="med">
    <p:pull dir="rd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21" t="27884" r="24532" b="7865"/>
          <a:stretch/>
        </p:blipFill>
        <p:spPr>
          <a:xfrm>
            <a:off x="2595349" y="1231952"/>
            <a:ext cx="7001301" cy="48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99599"/>
      </p:ext>
    </p:extLst>
  </p:cSld>
  <p:clrMapOvr>
    <a:masterClrMapping/>
  </p:clrMapOvr>
  <p:transition spd="med">
    <p:pull dir="rd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41" t="16228" r="31565" b="7013"/>
          <a:stretch/>
        </p:blipFill>
        <p:spPr>
          <a:xfrm>
            <a:off x="3427863" y="1116331"/>
            <a:ext cx="5336273" cy="50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06154"/>
      </p:ext>
    </p:extLst>
  </p:cSld>
  <p:clrMapOvr>
    <a:masterClrMapping/>
  </p:clrMapOvr>
  <p:transition spd="med">
    <p:pull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5" t="26463" r="18460" b="16678"/>
          <a:stretch/>
        </p:blipFill>
        <p:spPr>
          <a:xfrm>
            <a:off x="1851546" y="1119115"/>
            <a:ext cx="8488907" cy="42444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0350" t="34655" r="21119" b="51726"/>
          <a:stretch/>
        </p:blipFill>
        <p:spPr>
          <a:xfrm>
            <a:off x="2752297" y="5363570"/>
            <a:ext cx="6687403" cy="8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054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40" t="22198" r="31086" b="9855"/>
          <a:stretch/>
        </p:blipFill>
        <p:spPr>
          <a:xfrm>
            <a:off x="3246588" y="1216102"/>
            <a:ext cx="5698823" cy="482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3658"/>
      </p:ext>
    </p:extLst>
  </p:cSld>
  <p:clrMapOvr>
    <a:masterClrMapping/>
  </p:clrMapOvr>
  <p:transition spd="med">
    <p:pull dir="rd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23" t="14238" r="20057" b="18669"/>
          <a:stretch/>
        </p:blipFill>
        <p:spPr>
          <a:xfrm>
            <a:off x="2370161" y="1187354"/>
            <a:ext cx="7451678" cy="48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09513"/>
      </p:ext>
    </p:extLst>
  </p:cSld>
  <p:clrMapOvr>
    <a:masterClrMapping/>
  </p:clrMapOvr>
  <p:transition spd="med">
    <p:pull dir="rd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85" t="16513" r="20537" b="27197"/>
          <a:stretch/>
        </p:blipFill>
        <p:spPr>
          <a:xfrm>
            <a:off x="1779895" y="1460309"/>
            <a:ext cx="8632209" cy="45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23127"/>
      </p:ext>
    </p:extLst>
  </p:cSld>
  <p:clrMapOvr>
    <a:masterClrMapping/>
  </p:clrMapOvr>
  <p:transition spd="med">
    <p:pull dir="rd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60" t="20493" r="20218" b="35792"/>
          <a:stretch/>
        </p:blipFill>
        <p:spPr>
          <a:xfrm>
            <a:off x="1472825" y="1624082"/>
            <a:ext cx="9246350" cy="39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09743"/>
      </p:ext>
    </p:extLst>
  </p:cSld>
  <p:clrMapOvr>
    <a:masterClrMapping/>
  </p:clrMapOvr>
  <p:transition spd="med">
    <p:pull dir="rd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164" r="27175"/>
          <a:stretch/>
        </p:blipFill>
        <p:spPr>
          <a:xfrm>
            <a:off x="2402022" y="1255595"/>
            <a:ext cx="7387955" cy="5372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92" y="2002550"/>
            <a:ext cx="7090885" cy="36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04545"/>
      </p:ext>
    </p:extLst>
  </p:cSld>
  <p:clrMapOvr>
    <a:masterClrMapping/>
  </p:clrMapOvr>
  <p:transition spd="med">
    <p:pull dir="rd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06" t="12817" r="19896" b="8954"/>
          <a:stretch/>
        </p:blipFill>
        <p:spPr>
          <a:xfrm>
            <a:off x="2722728" y="1204694"/>
            <a:ext cx="6746544" cy="487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92018"/>
      </p:ext>
    </p:extLst>
  </p:cSld>
  <p:clrMapOvr>
    <a:masterClrMapping/>
  </p:clrMapOvr>
  <p:transition spd="med">
    <p:pull dir="rd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03" t="21061" r="22135" b="65293"/>
          <a:stretch/>
        </p:blipFill>
        <p:spPr>
          <a:xfrm>
            <a:off x="2486847" y="1057701"/>
            <a:ext cx="8173593" cy="10989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0561" t="20737" r="22752" b="31016"/>
          <a:stretch/>
        </p:blipFill>
        <p:spPr>
          <a:xfrm>
            <a:off x="2486847" y="2156671"/>
            <a:ext cx="8173593" cy="391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72447"/>
      </p:ext>
    </p:extLst>
  </p:cSld>
  <p:clrMapOvr>
    <a:masterClrMapping/>
  </p:clrMapOvr>
  <p:transition spd="med">
    <p:pull dir="rd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44" t="12093" r="21017" b="10257"/>
          <a:stretch/>
        </p:blipFill>
        <p:spPr>
          <a:xfrm>
            <a:off x="2629469" y="1078174"/>
            <a:ext cx="6933061" cy="511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0654"/>
      </p:ext>
    </p:extLst>
  </p:cSld>
  <p:clrMapOvr>
    <a:masterClrMapping/>
  </p:clrMapOvr>
  <p:transition spd="med">
    <p:pull dir="rd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64" t="19356" r="19259" b="36863"/>
          <a:stretch/>
        </p:blipFill>
        <p:spPr>
          <a:xfrm>
            <a:off x="1947924" y="1733265"/>
            <a:ext cx="8296151" cy="337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95207"/>
      </p:ext>
    </p:extLst>
  </p:cSld>
  <p:clrMapOvr>
    <a:masterClrMapping/>
  </p:clrMapOvr>
  <p:transition spd="med">
    <p:pull dir="rd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229" y="1157140"/>
            <a:ext cx="7789542" cy="47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55482"/>
      </p:ext>
    </p:extLst>
  </p:cSld>
  <p:clrMapOvr>
    <a:masterClrMapping/>
  </p:clrMapOvr>
  <p:transition spd="med">
    <p:pull dir="rd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41</Words>
  <Application>Microsoft Office PowerPoint</Application>
  <PresentationFormat>寬螢幕</PresentationFormat>
  <Paragraphs>17</Paragraphs>
  <Slides>114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114</vt:i4>
      </vt:variant>
    </vt:vector>
  </HeadingPairs>
  <TitlesOfParts>
    <vt:vector size="124" baseType="lpstr">
      <vt:lpstr>Arial MT Black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預設簡報設計</vt:lpstr>
      <vt:lpstr>1_預設簡報設計</vt:lpstr>
      <vt:lpstr>PowerPoint 簡報</vt:lpstr>
      <vt:lpstr> 物件導向程式設計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本章講解完畢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陳奕靜</dc:creator>
  <cp:lastModifiedBy>宥輔 黃</cp:lastModifiedBy>
  <cp:revision>19</cp:revision>
  <dcterms:created xsi:type="dcterms:W3CDTF">2017-06-30T03:53:15Z</dcterms:created>
  <dcterms:modified xsi:type="dcterms:W3CDTF">2018-09-13T08:27:49Z</dcterms:modified>
</cp:coreProperties>
</file>